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docProps/core.xml" ContentType="application/vnd.openxmlformats-package.core-properties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s/slide3.xml" ContentType="application/vnd.openxmlformats-officedocument.presentationml.slide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Default Extension="gif" ContentType="image/gif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841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-16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eg>
</file>

<file path=ppt/media/image2.png>
</file>

<file path=ppt/media/image3.png>
</file>

<file path=ppt/media/image4.gif>
</file>

<file path=ppt/media/image5.gif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2" name="Rectangle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56" name="Rectangle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5" name="Rectangle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6" name="Rectangle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7" name="Rectangle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/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/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7" name="Rectangle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</a:lstStyle>
          <a:p>
            <a:fld id="{6DFC25DB-2375-8243-8A6A-53D687985839}" type="datetimeFigureOut">
              <a:rPr lang="en-US" smtClean="0"/>
              <a:t>1/8/10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A9EC00F4-5369-234E-9A70-E7211C006AE3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hiranya911/introduction-to-apache-synapse" TargetMode="External"/><Relationship Id="rId4" Type="http://schemas.openxmlformats.org/officeDocument/2006/relationships/hyperlink" Target="http://www.slideshare.net/jfhelie/apache-synapse-171322" TargetMode="External"/><Relationship Id="rId5" Type="http://schemas.openxmlformats.org/officeDocument/2006/relationships/hyperlink" Target="http://www.slideshare.net/guest60ed0b/aceu2009-apache-synapse-event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lideshare.net/pizak/fast-soa-with-apache-synaps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witter.com/hoggarth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626734"/>
            <a:ext cx="6400800" cy="5012066"/>
          </a:xfrm>
        </p:spPr>
        <p:txBody>
          <a:bodyPr anchor="ctr">
            <a:normAutofit/>
          </a:bodyPr>
          <a:lstStyle/>
          <a:p>
            <a:r>
              <a:rPr lang="en-US" dirty="0"/>
              <a:t>Any software problem can be solved by adding another layer of indirection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Steven </a:t>
            </a:r>
            <a:r>
              <a:rPr lang="en-US" dirty="0"/>
              <a:t>M. </a:t>
            </a:r>
            <a:r>
              <a:rPr lang="en-US" dirty="0" err="1" smtClean="0"/>
              <a:t>Bellovin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--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two software problems that can never be solved by adding another layer of indirection are that of providing adequate performance or minimal resource usage</a:t>
            </a:r>
            <a:r>
              <a:rPr lang="en-US" dirty="0" smtClean="0"/>
              <a:t>.</a:t>
            </a:r>
          </a:p>
          <a:p>
            <a:r>
              <a:rPr lang="en-US" dirty="0" smtClean="0"/>
              <a:t>Jeff </a:t>
            </a:r>
            <a:r>
              <a:rPr lang="en-US" dirty="0" err="1"/>
              <a:t>Kesselman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1" y="274638"/>
            <a:ext cx="2899261" cy="717843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@Hoggarth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Content Placeholder 3" descr="OhCrap.png"/>
          <p:cNvPicPr>
            <a:picLocks noGrp="1" noChangeAspect="1"/>
          </p:cNvPicPr>
          <p:nvPr>
            <p:ph idx="1"/>
          </p:nvPr>
        </p:nvPicPr>
        <p:blipFill>
          <a:blip r:embed="rId2">
            <a:lum bright="7000" contrast="6000"/>
          </a:blip>
          <a:srcRect/>
          <a:stretch>
            <a:fillRect/>
          </a:stretch>
        </p:blipFill>
        <p:spPr>
          <a:xfrm>
            <a:off x="2286000" y="0"/>
            <a:ext cx="6858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718821" y="274638"/>
            <a:ext cx="3767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http://</a:t>
            </a:r>
            <a:r>
              <a:rPr lang="en-US" sz="2400" dirty="0" err="1" smtClean="0"/>
              <a:t>twitter.com</a:t>
            </a:r>
            <a:r>
              <a:rPr lang="en-US" sz="2400" dirty="0" smtClean="0"/>
              <a:t>/Hoggarth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18821" y="807815"/>
            <a:ext cx="5689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http://twitter.com/\#search\?q</a:t>
            </a:r>
            <a:r>
              <a:rPr lang="en-US" sz="2400" dirty="0" smtClean="0"/>
              <a:t>\=%23TCJUG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There are more “informative” slideshows out there.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http://www.slideshare.net/pizak/fast-soa-with-apache-synapse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http://www.slideshare.net/hiranya911/introduction-to-apache-synapse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http://www.slideshare.net/jfhelie/apache-synapse-171322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http://www.slideshare.net/guest60ed0b/aceu2009-apache-synapse-events</a:t>
            </a:r>
            <a:endParaRPr lang="en-US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Enterprise Service Bus</a:t>
            </a:r>
            <a:endParaRPr lang="en-US" dirty="0"/>
          </a:p>
        </p:txBody>
      </p:sp>
      <p:pic>
        <p:nvPicPr>
          <p:cNvPr id="4" name="Content Placeholder 3" descr="servicebus.png"/>
          <p:cNvPicPr>
            <a:picLocks noGrp="1" noChangeAspect="1"/>
          </p:cNvPicPr>
          <p:nvPr>
            <p:ph idx="1"/>
          </p:nvPr>
        </p:nvPicPr>
        <p:blipFill>
          <a:blip r:embed="rId2"/>
          <a:srcRect t="-5447" b="-5447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Generic Proxy Model</a:t>
            </a:r>
            <a:endParaRPr lang="en-US" dirty="0"/>
          </a:p>
        </p:txBody>
      </p:sp>
      <p:pic>
        <p:nvPicPr>
          <p:cNvPr id="4" name="Content Placeholder 3" descr="generic-proxy.gif"/>
          <p:cNvPicPr>
            <a:picLocks noGrp="1" noChangeAspect="1"/>
          </p:cNvPicPr>
          <p:nvPr>
            <p:ph idx="1"/>
          </p:nvPr>
        </p:nvPicPr>
        <p:blipFill>
          <a:blip r:embed="rId2"/>
          <a:srcRect t="-113" b="-113"/>
          <a:stretch>
            <a:fillRect/>
          </a:stretch>
        </p:blipFill>
        <p:spPr/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Synapse Proxy Service</a:t>
            </a:r>
            <a:endParaRPr lang="en-US" dirty="0"/>
          </a:p>
        </p:txBody>
      </p:sp>
      <p:pic>
        <p:nvPicPr>
          <p:cNvPr id="4" name="Content Placeholder 3" descr="syn-proxy.gif"/>
          <p:cNvPicPr>
            <a:picLocks noGrp="1" noChangeAspect="1"/>
          </p:cNvPicPr>
          <p:nvPr>
            <p:ph idx="1"/>
          </p:nvPr>
        </p:nvPicPr>
        <p:blipFill>
          <a:blip r:embed="rId2"/>
          <a:srcRect t="-517" b="-517"/>
          <a:stretch>
            <a:fillRect/>
          </a:stretch>
        </p:blipFill>
        <p:spPr/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Books I Might Finish One 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3582" y="1417638"/>
            <a:ext cx="7403217" cy="543891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/>
              <a:t>Open Source SOA, Jeff Davis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83582" y="2809813"/>
            <a:ext cx="7860418" cy="543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Enterprise Integration Patterns,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Gregor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Hohpe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and Bobby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Woolf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159626" y="4362401"/>
            <a:ext cx="7984374" cy="543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SOA </a:t>
            </a:r>
            <a:r>
              <a:rPr lang="en-US" sz="2000" dirty="0" smtClean="0"/>
              <a:t>Design Patterns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Thomas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Erl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83582" y="5814165"/>
            <a:ext cx="7860418" cy="5438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Open Source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ESBs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in Action,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Tijs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Rademakers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and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Jos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Dirksen</a:t>
            </a:r>
          </a:p>
        </p:txBody>
      </p:sp>
      <p:pic>
        <p:nvPicPr>
          <p:cNvPr id="7" name="Picture 6" descr="davis_cover15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12" y="1054099"/>
            <a:ext cx="1100214" cy="1371600"/>
          </a:xfrm>
          <a:prstGeom prst="rect">
            <a:avLst/>
          </a:prstGeom>
        </p:spPr>
      </p:pic>
      <p:pic>
        <p:nvPicPr>
          <p:cNvPr id="8" name="Picture 7" descr="rademakers_cover15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2" y="5379462"/>
            <a:ext cx="1094361" cy="1371600"/>
          </a:xfrm>
          <a:prstGeom prst="rect">
            <a:avLst/>
          </a:prstGeom>
        </p:spPr>
      </p:pic>
      <p:pic>
        <p:nvPicPr>
          <p:cNvPr id="10" name="Picture 9" descr="EIP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54" y="2476952"/>
            <a:ext cx="1051560" cy="1371600"/>
          </a:xfrm>
          <a:prstGeom prst="rect">
            <a:avLst/>
          </a:prstGeom>
        </p:spPr>
      </p:pic>
      <p:pic>
        <p:nvPicPr>
          <p:cNvPr id="11" name="Picture 10" descr="cover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12" y="3897595"/>
            <a:ext cx="1040802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Thanks Concur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See me about that job</a:t>
            </a:r>
          </a:p>
          <a:p>
            <a:r>
              <a:rPr lang="en-US" dirty="0" smtClean="0"/>
              <a:t>Contact me about Synapse</a:t>
            </a:r>
          </a:p>
          <a:p>
            <a:r>
              <a:rPr lang="en-US" dirty="0" smtClean="0">
                <a:hlinkClick r:id="rId2"/>
              </a:rPr>
              <a:t>http://twitter.com/hoggarth</a:t>
            </a:r>
            <a:endParaRPr lang="en-US" dirty="0" smtClean="0"/>
          </a:p>
          <a:p>
            <a:r>
              <a:rPr lang="en-US" dirty="0" err="1" smtClean="0"/>
              <a:t>hoggarth@gmail.com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ヒラギノ丸ゴ Pro W4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Metro.thmx</Template>
  <TotalTime>4244</TotalTime>
  <Words>210</Words>
  <Application>Microsoft Macintosh PowerPoint</Application>
  <PresentationFormat>On-screen Show (4:3)</PresentationFormat>
  <Paragraphs>28</Paragraphs>
  <Slides>8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Metro</vt:lpstr>
      <vt:lpstr>Slide 1</vt:lpstr>
      <vt:lpstr>@Hoggarth</vt:lpstr>
      <vt:lpstr>There are more “informative” slideshows out there.</vt:lpstr>
      <vt:lpstr>Enterprise Service Bus</vt:lpstr>
      <vt:lpstr>Generic Proxy Model</vt:lpstr>
      <vt:lpstr>Synapse Proxy Service</vt:lpstr>
      <vt:lpstr>Books I Might Finish One Day</vt:lpstr>
      <vt:lpstr>Thanks Concur</vt:lpstr>
    </vt:vector>
  </TitlesOfParts>
  <Company>Concur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Scott Hoggarth</dc:creator>
  <cp:lastModifiedBy>Scott Hoggarth</cp:lastModifiedBy>
  <cp:revision>3</cp:revision>
  <dcterms:created xsi:type="dcterms:W3CDTF">2010-01-08T21:49:29Z</dcterms:created>
  <dcterms:modified xsi:type="dcterms:W3CDTF">2010-01-11T20:33:35Z</dcterms:modified>
</cp:coreProperties>
</file>

<file path=docProps/thumbnail.jpeg>
</file>